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Cedrone" userId="S::pcedrone@wtps.org::0ed67c4a-e3d0-42d5-885c-44f449e1639c" providerId="AD" clId="Web-{EFF75C8D-D5AA-FDAA-EE58-C250E7D1003F}"/>
    <pc:docChg chg="modSld">
      <pc:chgData name="Patricia Cedrone" userId="S::pcedrone@wtps.org::0ed67c4a-e3d0-42d5-885c-44f449e1639c" providerId="AD" clId="Web-{EFF75C8D-D5AA-FDAA-EE58-C250E7D1003F}" dt="2018-10-11T20:31:42.724" v="42" actId="20577"/>
      <pc:docMkLst>
        <pc:docMk/>
      </pc:docMkLst>
      <pc:sldChg chg="modSp">
        <pc:chgData name="Patricia Cedrone" userId="S::pcedrone@wtps.org::0ed67c4a-e3d0-42d5-885c-44f449e1639c" providerId="AD" clId="Web-{EFF75C8D-D5AA-FDAA-EE58-C250E7D1003F}" dt="2018-10-11T20:31:42.724" v="41" actId="20577"/>
        <pc:sldMkLst>
          <pc:docMk/>
          <pc:sldMk cId="1487903239" sldId="256"/>
        </pc:sldMkLst>
        <pc:spChg chg="mod">
          <ac:chgData name="Patricia Cedrone" userId="S::pcedrone@wtps.org::0ed67c4a-e3d0-42d5-885c-44f449e1639c" providerId="AD" clId="Web-{EFF75C8D-D5AA-FDAA-EE58-C250E7D1003F}" dt="2018-10-11T20:31:42.724" v="41" actId="20577"/>
          <ac:spMkLst>
            <pc:docMk/>
            <pc:sldMk cId="1487903239" sldId="256"/>
            <ac:spMk id="5" creationId="{00000000-0000-0000-0000-000000000000}"/>
          </ac:spMkLst>
        </pc:spChg>
      </pc:sldChg>
      <pc:sldChg chg="addSp delSp modSp">
        <pc:chgData name="Patricia Cedrone" userId="S::pcedrone@wtps.org::0ed67c4a-e3d0-42d5-885c-44f449e1639c" providerId="AD" clId="Web-{EFF75C8D-D5AA-FDAA-EE58-C250E7D1003F}" dt="2018-10-11T20:30:43.551" v="4" actId="1076"/>
        <pc:sldMkLst>
          <pc:docMk/>
          <pc:sldMk cId="812216184" sldId="257"/>
        </pc:sldMkLst>
        <pc:picChg chg="add mod">
          <ac:chgData name="Patricia Cedrone" userId="S::pcedrone@wtps.org::0ed67c4a-e3d0-42d5-885c-44f449e1639c" providerId="AD" clId="Web-{EFF75C8D-D5AA-FDAA-EE58-C250E7D1003F}" dt="2018-10-11T20:30:43.551" v="4" actId="1076"/>
          <ac:picMkLst>
            <pc:docMk/>
            <pc:sldMk cId="812216184" sldId="257"/>
            <ac:picMk id="2" creationId="{D9EC800D-84B2-4A80-9259-8AC098FD0DC7}"/>
          </ac:picMkLst>
        </pc:picChg>
        <pc:picChg chg="del">
          <ac:chgData name="Patricia Cedrone" userId="S::pcedrone@wtps.org::0ed67c4a-e3d0-42d5-885c-44f449e1639c" providerId="AD" clId="Web-{EFF75C8D-D5AA-FDAA-EE58-C250E7D1003F}" dt="2018-10-11T20:30:00.222" v="0"/>
          <ac:picMkLst>
            <pc:docMk/>
            <pc:sldMk cId="812216184" sldId="257"/>
            <ac:picMk id="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 and verbs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French, as in English, a sentence will contain a subject and a verb.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The subject of the sentence can be a noun or a pronoun.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The subject is the person or thing doing the action.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The verb can be an action verb or a linking verb.</a:t>
            </a:r>
          </a:p>
        </p:txBody>
      </p:sp>
    </p:spTree>
    <p:extLst>
      <p:ext uri="{BB962C8B-B14F-4D97-AF65-F5344CB8AC3E}">
        <p14:creationId xmlns:p14="http://schemas.microsoft.com/office/powerpoint/2010/main" val="14879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subject in each sentence.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Paul arrive </a:t>
            </a:r>
            <a:r>
              <a:rPr lang="en-US" sz="2000" dirty="0" err="1">
                <a:latin typeface="Comic Sans MS" panose="030F0702030302020204" pitchFamily="66" charset="0"/>
              </a:rPr>
              <a:t>en</a:t>
            </a:r>
            <a:r>
              <a:rPr lang="en-US" sz="2000" dirty="0">
                <a:latin typeface="Comic Sans MS" panose="030F0702030302020204" pitchFamily="66" charset="0"/>
              </a:rPr>
              <a:t> bus.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Lisette </a:t>
            </a:r>
            <a:r>
              <a:rPr lang="en-US" sz="2000" dirty="0" err="1">
                <a:latin typeface="Comic Sans MS" panose="030F0702030302020204" pitchFamily="66" charset="0"/>
              </a:rPr>
              <a:t>prépare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une</a:t>
            </a:r>
            <a:r>
              <a:rPr lang="en-US" sz="2000" dirty="0">
                <a:latin typeface="Comic Sans MS" panose="030F0702030302020204" pitchFamily="66" charset="0"/>
              </a:rPr>
              <a:t> pizza.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Le president </a:t>
            </a:r>
            <a:r>
              <a:rPr lang="en-US" sz="2000" dirty="0" err="1">
                <a:latin typeface="Comic Sans MS" panose="030F0702030302020204" pitchFamily="66" charset="0"/>
              </a:rPr>
              <a:t>danse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très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bien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Mon </a:t>
            </a:r>
            <a:r>
              <a:rPr lang="en-US" sz="2000" dirty="0" err="1">
                <a:latin typeface="Comic Sans MS" panose="030F0702030302020204" pitchFamily="66" charset="0"/>
              </a:rPr>
              <a:t>oncle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est</a:t>
            </a:r>
            <a:r>
              <a:rPr lang="en-US" sz="2000" dirty="0">
                <a:latin typeface="Comic Sans MS" panose="030F0702030302020204" pitchFamily="66" charset="0"/>
              </a:rPr>
              <a:t> riche.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Je </a:t>
            </a:r>
            <a:r>
              <a:rPr lang="en-US" sz="2000" dirty="0" err="1">
                <a:latin typeface="Comic Sans MS" panose="030F0702030302020204" pitchFamily="66" charset="0"/>
              </a:rPr>
              <a:t>visite</a:t>
            </a:r>
            <a:r>
              <a:rPr lang="en-US" sz="2000" dirty="0">
                <a:latin typeface="Comic Sans MS" panose="030F0702030302020204" pitchFamily="66" charset="0"/>
              </a:rPr>
              <a:t> la Tour Eiffel.</a:t>
            </a:r>
          </a:p>
          <a:p>
            <a:r>
              <a:rPr lang="en-US" sz="2000" dirty="0" err="1">
                <a:latin typeface="Comic Sans MS" panose="030F0702030302020204" pitchFamily="66" charset="0"/>
              </a:rPr>
              <a:t>Tu</a:t>
            </a:r>
            <a:r>
              <a:rPr lang="en-US" sz="2000" dirty="0">
                <a:latin typeface="Comic Sans MS" panose="030F0702030302020204" pitchFamily="66" charset="0"/>
              </a:rPr>
              <a:t> invites un </a:t>
            </a:r>
            <a:r>
              <a:rPr lang="en-US" sz="2000" dirty="0" err="1">
                <a:latin typeface="Comic Sans MS" panose="030F0702030302020204" pitchFamily="66" charset="0"/>
              </a:rPr>
              <a:t>ami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Paul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Lisette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Le president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Mon </a:t>
            </a:r>
            <a:r>
              <a:rPr lang="en-US" sz="2000" dirty="0" err="1">
                <a:latin typeface="Comic Sans MS" panose="030F0702030302020204" pitchFamily="66" charset="0"/>
              </a:rPr>
              <a:t>oncle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Je</a:t>
            </a:r>
          </a:p>
          <a:p>
            <a:r>
              <a:rPr lang="en-US" sz="2000" dirty="0" err="1">
                <a:latin typeface="Comic Sans MS" panose="030F0702030302020204" pitchFamily="66" charset="0"/>
              </a:rPr>
              <a:t>Tu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2" y="5013062"/>
            <a:ext cx="2005808" cy="1651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40" y="5400339"/>
            <a:ext cx="1179028" cy="1053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16" y="5117865"/>
            <a:ext cx="1490129" cy="1436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32" y="4954341"/>
            <a:ext cx="1783835" cy="1087020"/>
          </a:xfrm>
          <a:prstGeom prst="rect">
            <a:avLst/>
          </a:prstGeom>
        </p:spPr>
      </p:pic>
      <p:pic>
        <p:nvPicPr>
          <p:cNvPr id="2" name="Picture 2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D9EC800D-84B2-4A80-9259-8AC098FD0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952" y="5197335"/>
            <a:ext cx="1662753" cy="152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verb in each sentence.</a:t>
            </a:r>
            <a:br>
              <a:rPr lang="en-US" dirty="0"/>
            </a:br>
            <a:r>
              <a:rPr lang="en-US" dirty="0"/>
              <a:t>They are all action verbs.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Je </a:t>
            </a:r>
            <a:r>
              <a:rPr lang="en-US" sz="2000" dirty="0" err="1">
                <a:latin typeface="Comic Sans MS" panose="030F0702030302020204" pitchFamily="66" charset="0"/>
              </a:rPr>
              <a:t>danse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bien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000" dirty="0" err="1">
                <a:latin typeface="Comic Sans MS" panose="030F0702030302020204" pitchFamily="66" charset="0"/>
              </a:rPr>
              <a:t>Tu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prépare</a:t>
            </a:r>
            <a:r>
              <a:rPr lang="en-US" sz="2000" dirty="0">
                <a:latin typeface="Comic Sans MS" panose="030F0702030302020204" pitchFamily="66" charset="0"/>
              </a:rPr>
              <a:t> un sandwich.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Le prof </a:t>
            </a:r>
            <a:r>
              <a:rPr lang="en-US" sz="2000" dirty="0" err="1">
                <a:latin typeface="Comic Sans MS" panose="030F0702030302020204" pitchFamily="66" charset="0"/>
              </a:rPr>
              <a:t>visite</a:t>
            </a:r>
            <a:r>
              <a:rPr lang="en-US" sz="2000" dirty="0">
                <a:latin typeface="Comic Sans MS" panose="030F0702030302020204" pitchFamily="66" charset="0"/>
              </a:rPr>
              <a:t> Paris.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Mon cousin arrive </a:t>
            </a:r>
            <a:r>
              <a:rPr lang="en-US" sz="2000" dirty="0" err="1">
                <a:latin typeface="Comic Sans MS" panose="030F0702030302020204" pitchFamily="66" charset="0"/>
              </a:rPr>
              <a:t>en</a:t>
            </a:r>
            <a:r>
              <a:rPr lang="en-US" sz="2000" dirty="0">
                <a:latin typeface="Comic Sans MS" panose="030F0702030302020204" pitchFamily="66" charset="0"/>
              </a:rPr>
              <a:t> train.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Paul invite </a:t>
            </a:r>
            <a:r>
              <a:rPr lang="en-US" sz="2000" dirty="0" err="1">
                <a:latin typeface="Comic Sans MS" panose="030F0702030302020204" pitchFamily="66" charset="0"/>
              </a:rPr>
              <a:t>une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amie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Danse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Prépare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Visite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Arrive</a:t>
            </a:r>
          </a:p>
          <a:p>
            <a:r>
              <a:rPr lang="en-US" dirty="0">
                <a:latin typeface="Comic Sans MS" panose="030F0702030302020204" pitchFamily="66" charset="0"/>
              </a:rPr>
              <a:t>Invite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432150"/>
            <a:ext cx="1720245" cy="2296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39" y="4830183"/>
            <a:ext cx="2910030" cy="189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16" y="5109882"/>
            <a:ext cx="1688950" cy="1329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03" y="4314624"/>
            <a:ext cx="3048000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subject in each sentence.</a:t>
            </a:r>
            <a:br>
              <a:rPr lang="en-US" dirty="0"/>
            </a:br>
            <a:r>
              <a:rPr lang="en-US" dirty="0"/>
              <a:t>Test Prep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Je </a:t>
            </a:r>
            <a:r>
              <a:rPr lang="en-US" sz="2800" dirty="0" err="1">
                <a:latin typeface="Comic Sans MS" panose="030F0702030302020204" pitchFamily="66" charset="0"/>
              </a:rPr>
              <a:t>m’appelle</a:t>
            </a:r>
            <a:r>
              <a:rPr lang="en-US" sz="2800" dirty="0">
                <a:latin typeface="Comic Sans MS" panose="030F0702030302020204" pitchFamily="66" charset="0"/>
              </a:rPr>
              <a:t> Suzette.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Elle a dix ans.</a:t>
            </a:r>
          </a:p>
          <a:p>
            <a:r>
              <a:rPr lang="en-US" sz="2800" dirty="0" err="1">
                <a:latin typeface="Comic Sans MS" panose="030F0702030302020204" pitchFamily="66" charset="0"/>
              </a:rPr>
              <a:t>Tu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t’appelles</a:t>
            </a:r>
            <a:r>
              <a:rPr lang="en-US" sz="2800" dirty="0">
                <a:latin typeface="Comic Sans MS" panose="030F0702030302020204" pitchFamily="66" charset="0"/>
              </a:rPr>
              <a:t> Marc.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Il a 12 ans.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Je </a:t>
            </a:r>
            <a:r>
              <a:rPr lang="en-US" sz="2800" dirty="0" err="1">
                <a:latin typeface="Comic Sans MS" panose="030F0702030302020204" pitchFamily="66" charset="0"/>
              </a:rPr>
              <a:t>te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présente</a:t>
            </a:r>
            <a:r>
              <a:rPr lang="en-US" sz="2800" dirty="0">
                <a:latin typeface="Comic Sans MS" panose="030F0702030302020204" pitchFamily="66" charset="0"/>
              </a:rPr>
              <a:t> Claire.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je</a:t>
            </a:r>
          </a:p>
          <a:p>
            <a:r>
              <a:rPr lang="en-US" sz="2800" dirty="0" err="1">
                <a:latin typeface="Comic Sans MS" panose="030F0702030302020204" pitchFamily="66" charset="0"/>
              </a:rPr>
              <a:t>elle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err="1">
                <a:latin typeface="Comic Sans MS" panose="030F0702030302020204" pitchFamily="66" charset="0"/>
              </a:rPr>
              <a:t>tu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err="1">
                <a:latin typeface="Comic Sans MS" panose="030F0702030302020204" pitchFamily="66" charset="0"/>
              </a:rPr>
              <a:t>il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je</a:t>
            </a:r>
          </a:p>
        </p:txBody>
      </p:sp>
    </p:spTree>
    <p:extLst>
      <p:ext uri="{BB962C8B-B14F-4D97-AF65-F5344CB8AC3E}">
        <p14:creationId xmlns:p14="http://schemas.microsoft.com/office/powerpoint/2010/main" val="17303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verb in each sentence.</a:t>
            </a:r>
            <a:br>
              <a:rPr lang="en-US" dirty="0"/>
            </a:br>
            <a:r>
              <a:rPr lang="en-US" dirty="0"/>
              <a:t>Test Prep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Je </a:t>
            </a:r>
            <a:r>
              <a:rPr lang="en-US" sz="2800" dirty="0" err="1">
                <a:latin typeface="Comic Sans MS" panose="030F0702030302020204" pitchFamily="66" charset="0"/>
              </a:rPr>
              <a:t>m’appelle</a:t>
            </a:r>
            <a:r>
              <a:rPr lang="en-US" sz="2800" dirty="0">
                <a:latin typeface="Comic Sans MS" panose="030F0702030302020204" pitchFamily="66" charset="0"/>
              </a:rPr>
              <a:t> Suzette.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Elle a dix ans.</a:t>
            </a:r>
          </a:p>
          <a:p>
            <a:r>
              <a:rPr lang="en-US" sz="2800" dirty="0" err="1">
                <a:latin typeface="Comic Sans MS" panose="030F0702030302020204" pitchFamily="66" charset="0"/>
              </a:rPr>
              <a:t>Tu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t’appelles</a:t>
            </a:r>
            <a:r>
              <a:rPr lang="en-US" sz="2800" dirty="0">
                <a:latin typeface="Comic Sans MS" panose="030F0702030302020204" pitchFamily="66" charset="0"/>
              </a:rPr>
              <a:t> Marc.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Il a 12 ans.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Je </a:t>
            </a:r>
            <a:r>
              <a:rPr lang="en-US" sz="2800" dirty="0" err="1">
                <a:latin typeface="Comic Sans MS" panose="030F0702030302020204" pitchFamily="66" charset="0"/>
              </a:rPr>
              <a:t>te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présente</a:t>
            </a:r>
            <a:r>
              <a:rPr lang="en-US" sz="2800" dirty="0">
                <a:latin typeface="Comic Sans MS" panose="030F0702030302020204" pitchFamily="66" charset="0"/>
              </a:rPr>
              <a:t> Claire</a:t>
            </a: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omic Sans MS" panose="030F0702030302020204" pitchFamily="66" charset="0"/>
              </a:rPr>
              <a:t>appelle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a</a:t>
            </a:r>
          </a:p>
          <a:p>
            <a:r>
              <a:rPr lang="en-US" sz="2800" dirty="0" err="1">
                <a:latin typeface="Comic Sans MS" panose="030F0702030302020204" pitchFamily="66" charset="0"/>
              </a:rPr>
              <a:t>appelles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a</a:t>
            </a:r>
          </a:p>
          <a:p>
            <a:r>
              <a:rPr lang="en-US" sz="2800" dirty="0" err="1">
                <a:latin typeface="Comic Sans MS" panose="030F0702030302020204" pitchFamily="66" charset="0"/>
              </a:rPr>
              <a:t>présente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199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Facet</vt:lpstr>
      <vt:lpstr>Subjects and verbs</vt:lpstr>
      <vt:lpstr>Choose the subject in each sentence.</vt:lpstr>
      <vt:lpstr>Choose the verb in each sentence. They are all action verbs.</vt:lpstr>
      <vt:lpstr>Choose the subject in each sentence. Test Prep</vt:lpstr>
      <vt:lpstr>Choose the verb in each sentence. Test Prep</vt:lpstr>
    </vt:vector>
  </TitlesOfParts>
  <Company>WTPS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Subjects and verbs</dc:title>
  <dc:creator>Patricia Cedrone</dc:creator>
  <cp:lastModifiedBy>Patricia Cedrone</cp:lastModifiedBy>
  <cp:revision>18</cp:revision>
  <dcterms:created xsi:type="dcterms:W3CDTF">2015-02-27T16:05:34Z</dcterms:created>
  <dcterms:modified xsi:type="dcterms:W3CDTF">2018-10-11T20:31:42Z</dcterms:modified>
</cp:coreProperties>
</file>